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373835-1731-2294-D457-B2A078A3C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3AA0188-AC45-996B-ED76-1F040002C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7F9371-5F0F-5958-349A-3D1FE112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6C57-EF87-449A-B69A-CFEFDCB30C8B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DCE163B-1A56-707F-C7E3-1639939B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AF14733-2A0F-5EC2-0FD4-3B85F706A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9EED-6D93-480A-9561-5CF70D8406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674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0F2841-0C7A-00A0-6073-8E31A633A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3C5BC48-9E92-7C63-BA6E-21E888001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378D498-91F1-922A-5C9B-C13AD372E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6C57-EF87-449A-B69A-CFEFDCB30C8B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F9E856D-DBFD-ADAF-DAF9-33287215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BC0E746-E0E9-6B98-6E30-9CDECE29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9EED-6D93-480A-9561-5CF70D8406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337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2139366-0570-853B-D88F-F4940B2F6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A56E89C-8CED-1F1C-5C72-7FAB36657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93913C-A572-CDB0-7188-FF52940F7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6C57-EF87-449A-B69A-CFEFDCB30C8B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285FC9-C4F8-1A58-BEFD-1FB73ECFE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AE541A-DE77-A2E8-A960-932479841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9EED-6D93-480A-9561-5CF70D8406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6121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CBBA63-5BC5-EFF2-7AF3-6936F77D6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16FBAF-7032-104D-8DCD-6F9B00E2F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F1DD68-3386-4C34-EC0D-AB8EFE3F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6C57-EF87-449A-B69A-CFEFDCB30C8B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60F8F9-8845-B3BC-2304-BCA460C2F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5187C41-92FF-3A93-D7A2-D8FE06263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9EED-6D93-480A-9561-5CF70D8406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454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233476-C505-8EB9-C99A-61D38773A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0A5E0CF-A83A-DCB8-8E70-6FD1D52A4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F5E5375-A1B8-99B1-BC07-3D767BE59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6C57-EF87-449A-B69A-CFEFDCB30C8B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584C61-2C8F-C4AF-42D1-6F96B343D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83A526-E049-44FA-5B69-59885D330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9EED-6D93-480A-9561-5CF70D8406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2618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4C5AAB-9DB3-4417-26CA-328237AAA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A96C3C-757B-C7FB-9EEA-BB374F5B2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656D577-24DE-C713-61E1-3809EBD21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027D47F-7A38-8B26-9AA3-F24666EF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6C57-EF87-449A-B69A-CFEFDCB30C8B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3D5F198-4B52-CC74-4E35-5E8DB52F0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AFFCD6A-8DE9-81E9-7940-0C82B4336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9EED-6D93-480A-9561-5CF70D8406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96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D4271C-F9D2-C0D1-4F0B-A85580499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6CA6E1D-B623-FFCA-9157-72D8FB10A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E048C70-B0AE-3A06-1AF3-84E0C85B8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59D7B49-B9B0-C5F5-C041-0F2095CD71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9988465-77EC-1F5A-8FC5-997126379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BDAC45F-A7C3-12A8-E4D5-FB99AA07A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6C57-EF87-449A-B69A-CFEFDCB30C8B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5D927FC-EE52-ED0D-1B8F-F6D4ED8F8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41EBF14-711A-2D50-D804-4A5364BF4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9EED-6D93-480A-9561-5CF70D8406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612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906FC7-641F-AC4C-6E54-1723EDDBA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74F0BC8-FC90-D0E1-4089-5F8676B6F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6C57-EF87-449A-B69A-CFEFDCB30C8B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5C130CE-6C95-40BB-AB50-C9843D015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A9B90E7-3D55-4FC2-E188-5FB4E116D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9EED-6D93-480A-9561-5CF70D8406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345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5EDF1CB-BF80-84B5-2680-4D754E79E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6C57-EF87-449A-B69A-CFEFDCB30C8B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73BF858-B184-A484-2642-2808AC78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5B27A1-868C-925F-2845-993B3BDAC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9EED-6D93-480A-9561-5CF70D8406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746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A6F87C-9C07-A321-32B1-6F85957E7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2C83D9-E437-0A4D-67AD-2C58AE807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EBEFF7F-D6CF-DDB5-36B3-061DA346F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7D5BB7E-9FD5-174B-15DC-564CAD914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6C57-EF87-449A-B69A-CFEFDCB30C8B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66EC61F-FFE0-8DB2-D328-FF5D476C8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2C526C8-F5E8-55DC-FBAD-294F7B9E3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9EED-6D93-480A-9561-5CF70D8406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0526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400DD4-2689-32B1-5985-DBF268A1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3960269-49ED-AE99-2FA6-D5E41EA5AE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CA686F9-16E9-6004-9878-02F3E437E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10D8815-E0D8-E242-BDB2-2D307CFF4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6C57-EF87-449A-B69A-CFEFDCB30C8B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24A799C-BB0B-7DAD-65F6-3999AD87B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9AE6946-9D46-DDEC-A624-E592F7DAA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79EED-6D93-480A-9561-5CF70D8406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39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C36F8E7-FABA-3259-9E62-1E12AC5DB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9ACE37C-A394-3C53-BEF2-6C8AD13AF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68D081F-A05D-79EC-E559-BE44B65AD6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96C57-EF87-449A-B69A-CFEFDCB30C8B}" type="datetimeFigureOut">
              <a:rPr kumimoji="1" lang="ja-JP" altLang="en-US" smtClean="0"/>
              <a:t>2023/9/20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1333E69-3807-7293-2F82-AD22B8C1C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CD5B7B-6E57-ED26-9F70-6BBAC9A47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79EED-6D93-480A-9561-5CF70D8406B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571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120CB1-454A-54BC-604C-95D0FB1CE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425"/>
            <a:ext cx="9144000" cy="874217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ja-JP" altLang="en-US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駐車場への入り方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9147761-E26A-39CE-96A0-77C94CB011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1932" y="4885218"/>
            <a:ext cx="2546466" cy="1070966"/>
          </a:xfrm>
        </p:spPr>
        <p:txBody>
          <a:bodyPr>
            <a:normAutofit/>
          </a:bodyPr>
          <a:lstStyle/>
          <a:p>
            <a:r>
              <a:rPr kumimoji="1" lang="ja-JP" altLang="en-US" sz="2000" b="1" dirty="0"/>
              <a:t>入り口へ到着です。</a:t>
            </a:r>
            <a:endParaRPr kumimoji="1" lang="en-US" altLang="ja-JP" sz="2000" b="1" dirty="0"/>
          </a:p>
          <a:p>
            <a:r>
              <a:rPr lang="en-US" altLang="ja-JP" sz="2000" b="1" dirty="0"/>
              <a:t>1</a:t>
            </a:r>
            <a:r>
              <a:rPr lang="ja-JP" altLang="en-US" sz="2000" b="1" dirty="0"/>
              <a:t>階と</a:t>
            </a:r>
            <a:r>
              <a:rPr lang="en-US" altLang="ja-JP" sz="2000" b="1" dirty="0"/>
              <a:t>2</a:t>
            </a:r>
            <a:r>
              <a:rPr lang="ja-JP" altLang="en-US" sz="2000" b="1" dirty="0"/>
              <a:t>階が駐車場になっています。</a:t>
            </a:r>
            <a:endParaRPr kumimoji="1" lang="en-US" altLang="ja-JP" sz="2000" b="1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2B1E8CB-305E-0D0A-F83F-8B679FA4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58843"/>
            <a:ext cx="3204595" cy="240344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245755-0532-F028-7616-D808474A6740}"/>
              </a:ext>
            </a:extLst>
          </p:cNvPr>
          <p:cNvSpPr txBox="1"/>
          <p:nvPr/>
        </p:nvSpPr>
        <p:spPr>
          <a:xfrm>
            <a:off x="9501932" y="1786458"/>
            <a:ext cx="2480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ここから一方通行です。</a:t>
            </a:r>
            <a:endParaRPr kumimoji="1" lang="en-US" altLang="ja-JP" b="1" dirty="0"/>
          </a:p>
          <a:p>
            <a:r>
              <a:rPr lang="ja-JP" altLang="en-US" b="1" dirty="0"/>
              <a:t>直進します。</a:t>
            </a:r>
            <a:endParaRPr kumimoji="1" lang="ja-JP" altLang="en-US" b="1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7C7B02D-2569-F788-C0B1-5AFF729A8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79" y="4158843"/>
            <a:ext cx="3204595" cy="2403446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1015D19-97B7-45CE-1280-7306FDA1789E}"/>
              </a:ext>
            </a:extLst>
          </p:cNvPr>
          <p:cNvSpPr txBox="1"/>
          <p:nvPr/>
        </p:nvSpPr>
        <p:spPr>
          <a:xfrm>
            <a:off x="3607267" y="1240499"/>
            <a:ext cx="318782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A22CE42-E484-B38F-75F6-E8347EE9595B}"/>
              </a:ext>
            </a:extLst>
          </p:cNvPr>
          <p:cNvSpPr txBox="1"/>
          <p:nvPr/>
        </p:nvSpPr>
        <p:spPr>
          <a:xfrm>
            <a:off x="9588617" y="1240499"/>
            <a:ext cx="32996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2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D43627F-06C2-E1FD-F240-36DDEB6C7A8E}"/>
              </a:ext>
            </a:extLst>
          </p:cNvPr>
          <p:cNvSpPr txBox="1"/>
          <p:nvPr/>
        </p:nvSpPr>
        <p:spPr>
          <a:xfrm>
            <a:off x="3607267" y="4425211"/>
            <a:ext cx="31878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3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0442526-6FB6-ACD0-ABA5-2E00BA416B19}"/>
              </a:ext>
            </a:extLst>
          </p:cNvPr>
          <p:cNvSpPr txBox="1"/>
          <p:nvPr/>
        </p:nvSpPr>
        <p:spPr>
          <a:xfrm>
            <a:off x="9599802" y="4425211"/>
            <a:ext cx="318782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9754A364-BAFC-F282-53E3-ADDFD41C9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40499"/>
            <a:ext cx="3204595" cy="2403446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60205616-A826-85B1-1A24-5BE2AAAF9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0" y="1351729"/>
            <a:ext cx="3204596" cy="2403447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0AC9013-ACF1-312E-EB72-F28460B4EC0A}"/>
              </a:ext>
            </a:extLst>
          </p:cNvPr>
          <p:cNvSpPr txBox="1"/>
          <p:nvPr/>
        </p:nvSpPr>
        <p:spPr>
          <a:xfrm>
            <a:off x="3649213" y="1945433"/>
            <a:ext cx="189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ローソンが見えたら右折します。</a:t>
            </a:r>
          </a:p>
        </p:txBody>
      </p:sp>
      <p:sp>
        <p:nvSpPr>
          <p:cNvPr id="38" name="矢印: 折線 37">
            <a:extLst>
              <a:ext uri="{FF2B5EF4-FFF2-40B4-BE49-F238E27FC236}">
                <a16:creationId xmlns:a16="http://schemas.microsoft.com/office/drawing/2014/main" id="{18988CFB-1D3A-DAA3-EED6-900E3F84B1B1}"/>
              </a:ext>
            </a:extLst>
          </p:cNvPr>
          <p:cNvSpPr/>
          <p:nvPr/>
        </p:nvSpPr>
        <p:spPr>
          <a:xfrm rot="16200000">
            <a:off x="1994248" y="2605743"/>
            <a:ext cx="751456" cy="1324947"/>
          </a:xfrm>
          <a:prstGeom prst="bentArrow">
            <a:avLst>
              <a:gd name="adj1" fmla="val 25000"/>
              <a:gd name="adj2" fmla="val 25898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9" name="矢印: 上 38">
            <a:extLst>
              <a:ext uri="{FF2B5EF4-FFF2-40B4-BE49-F238E27FC236}">
                <a16:creationId xmlns:a16="http://schemas.microsoft.com/office/drawing/2014/main" id="{AECB474A-8F3E-5DED-6820-E14BF02F2E1E}"/>
              </a:ext>
            </a:extLst>
          </p:cNvPr>
          <p:cNvSpPr/>
          <p:nvPr/>
        </p:nvSpPr>
        <p:spPr>
          <a:xfrm>
            <a:off x="6955757" y="2967871"/>
            <a:ext cx="387435" cy="67607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EBE0364C-CB05-FD51-B1F2-894C9DB4A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4754" y="5867285"/>
            <a:ext cx="426757" cy="695004"/>
          </a:xfrm>
          <a:prstGeom prst="rect">
            <a:avLst/>
          </a:prstGeom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E21A686-62AA-68C1-182A-163B1EE35640}"/>
              </a:ext>
            </a:extLst>
          </p:cNvPr>
          <p:cNvSpPr txBox="1"/>
          <p:nvPr/>
        </p:nvSpPr>
        <p:spPr>
          <a:xfrm>
            <a:off x="3649212" y="5178490"/>
            <a:ext cx="2147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近隣のタイムズは提携外です。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570182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E7451AB-C256-611D-0F08-D6EB906BD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35104"/>
            <a:ext cx="3098335" cy="232375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7587B9B-5B6A-5263-14A2-C6822CC85ECF}"/>
              </a:ext>
            </a:extLst>
          </p:cNvPr>
          <p:cNvSpPr txBox="1"/>
          <p:nvPr/>
        </p:nvSpPr>
        <p:spPr>
          <a:xfrm>
            <a:off x="1409350" y="145202"/>
            <a:ext cx="8682606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小田急線からの行き方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DE1C71F-3E8E-3FE0-1D12-BBD38406C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9" y="4035104"/>
            <a:ext cx="3098336" cy="232375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FF7F5A6-15C4-F478-7B43-D1A6EA783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48531"/>
            <a:ext cx="3006055" cy="225454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EAEFFCE-9AA1-9DBE-95BB-D1B9178ED9BC}"/>
              </a:ext>
            </a:extLst>
          </p:cNvPr>
          <p:cNvSpPr txBox="1"/>
          <p:nvPr/>
        </p:nvSpPr>
        <p:spPr>
          <a:xfrm>
            <a:off x="9437615" y="2242868"/>
            <a:ext cx="2348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西口方面に</a:t>
            </a:r>
            <a:endParaRPr kumimoji="1" lang="en-US" altLang="ja-JP" b="1" dirty="0"/>
          </a:p>
          <a:p>
            <a:r>
              <a:rPr kumimoji="1" lang="ja-JP" altLang="en-US" b="1" dirty="0"/>
              <a:t>まっすぐに進みます。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D994A53-6FC2-7F34-3DE7-5E557AE0CD83}"/>
              </a:ext>
            </a:extLst>
          </p:cNvPr>
          <p:cNvSpPr txBox="1"/>
          <p:nvPr/>
        </p:nvSpPr>
        <p:spPr>
          <a:xfrm>
            <a:off x="3484228" y="4804902"/>
            <a:ext cx="2424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ロマンスカー</a:t>
            </a:r>
            <a:endParaRPr kumimoji="1" lang="en-US" altLang="ja-JP" b="1" dirty="0"/>
          </a:p>
          <a:p>
            <a:r>
              <a:rPr kumimoji="1" lang="ja-JP" altLang="en-US" b="1" dirty="0"/>
              <a:t>ミュージアムが</a:t>
            </a:r>
            <a:endParaRPr kumimoji="1" lang="en-US" altLang="ja-JP" b="1" dirty="0"/>
          </a:p>
          <a:p>
            <a:r>
              <a:rPr kumimoji="1" lang="ja-JP" altLang="en-US" b="1" dirty="0"/>
              <a:t>見えてきます。</a:t>
            </a:r>
            <a:endParaRPr kumimoji="1" lang="en-US" altLang="ja-JP" b="1" dirty="0"/>
          </a:p>
          <a:p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AC253F0-D9A0-CFB8-3E4E-8AFD9406D71F}"/>
              </a:ext>
            </a:extLst>
          </p:cNvPr>
          <p:cNvSpPr txBox="1"/>
          <p:nvPr/>
        </p:nvSpPr>
        <p:spPr>
          <a:xfrm>
            <a:off x="9647339" y="5042000"/>
            <a:ext cx="1736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直進します。</a:t>
            </a:r>
          </a:p>
        </p:txBody>
      </p:sp>
      <p:sp>
        <p:nvSpPr>
          <p:cNvPr id="14" name="矢印: 上 13">
            <a:extLst>
              <a:ext uri="{FF2B5EF4-FFF2-40B4-BE49-F238E27FC236}">
                <a16:creationId xmlns:a16="http://schemas.microsoft.com/office/drawing/2014/main" id="{4EEEF042-71CC-D6DF-DB51-7CE151036004}"/>
              </a:ext>
            </a:extLst>
          </p:cNvPr>
          <p:cNvSpPr/>
          <p:nvPr/>
        </p:nvSpPr>
        <p:spPr>
          <a:xfrm>
            <a:off x="7599027" y="5509468"/>
            <a:ext cx="387292" cy="73237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52E5829-5E66-9E00-FA99-1C9FE70A9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761" y="5491968"/>
            <a:ext cx="420660" cy="749873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D1253CF-8112-68CA-2132-E84FD9B7A0B3}"/>
              </a:ext>
            </a:extLst>
          </p:cNvPr>
          <p:cNvSpPr txBox="1"/>
          <p:nvPr/>
        </p:nvSpPr>
        <p:spPr>
          <a:xfrm>
            <a:off x="3456264" y="2243247"/>
            <a:ext cx="2424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小田急線中央改札口を出て、左に曲がります。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5F0BCBA-5184-9136-616D-968CC734C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0" y="1348531"/>
            <a:ext cx="3098335" cy="2254540"/>
          </a:xfrm>
          <a:prstGeom prst="rect">
            <a:avLst/>
          </a:prstGeom>
        </p:spPr>
      </p:pic>
      <p:sp>
        <p:nvSpPr>
          <p:cNvPr id="22" name="矢印: 折線 21">
            <a:extLst>
              <a:ext uri="{FF2B5EF4-FFF2-40B4-BE49-F238E27FC236}">
                <a16:creationId xmlns:a16="http://schemas.microsoft.com/office/drawing/2014/main" id="{BB0BCA63-731C-4B08-951D-A5ED3CAEE885}"/>
              </a:ext>
            </a:extLst>
          </p:cNvPr>
          <p:cNvSpPr/>
          <p:nvPr/>
        </p:nvSpPr>
        <p:spPr>
          <a:xfrm flipV="1">
            <a:off x="1038917" y="2747083"/>
            <a:ext cx="1617159" cy="83898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DEC4B41-B9F2-AFE4-1550-D10F79CB636D}"/>
              </a:ext>
            </a:extLst>
          </p:cNvPr>
          <p:cNvSpPr txBox="1"/>
          <p:nvPr/>
        </p:nvSpPr>
        <p:spPr>
          <a:xfrm>
            <a:off x="3456264" y="1698171"/>
            <a:ext cx="31724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026C04B-26D8-F296-00F5-69AE630B6566}"/>
              </a:ext>
            </a:extLst>
          </p:cNvPr>
          <p:cNvSpPr txBox="1"/>
          <p:nvPr/>
        </p:nvSpPr>
        <p:spPr>
          <a:xfrm>
            <a:off x="9278994" y="1698171"/>
            <a:ext cx="31724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2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4A31984-56F2-8962-AFB5-16DC54CE71D0}"/>
              </a:ext>
            </a:extLst>
          </p:cNvPr>
          <p:cNvSpPr txBox="1"/>
          <p:nvPr/>
        </p:nvSpPr>
        <p:spPr>
          <a:xfrm>
            <a:off x="3456263" y="4305993"/>
            <a:ext cx="31724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3</a:t>
            </a:r>
            <a:endParaRPr kumimoji="1" lang="en-US" altLang="ja-JP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F8FA749-9647-3FDD-9FD1-9B319301F276}"/>
              </a:ext>
            </a:extLst>
          </p:cNvPr>
          <p:cNvSpPr txBox="1"/>
          <p:nvPr/>
        </p:nvSpPr>
        <p:spPr>
          <a:xfrm>
            <a:off x="9330098" y="4305993"/>
            <a:ext cx="31724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51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1AD2038-F30C-8014-4E3A-A67B4BAA22F3}"/>
              </a:ext>
            </a:extLst>
          </p:cNvPr>
          <p:cNvSpPr txBox="1"/>
          <p:nvPr/>
        </p:nvSpPr>
        <p:spPr>
          <a:xfrm>
            <a:off x="10096149" y="4969717"/>
            <a:ext cx="1963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突き当たりを</a:t>
            </a:r>
            <a:endParaRPr lang="en-US" altLang="ja-JP" b="1" dirty="0"/>
          </a:p>
          <a:p>
            <a:r>
              <a:rPr lang="ja-JP" altLang="en-US" b="1" dirty="0"/>
              <a:t>左に曲がります。</a:t>
            </a:r>
            <a:endParaRPr kumimoji="1" lang="ja-JP" altLang="en-US" b="1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4BC05C0-EBAB-9286-DABF-0A708ACC4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841" y="868822"/>
            <a:ext cx="3176630" cy="238247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B5849ED-ECFA-1859-F846-93B3C65F07D3}"/>
              </a:ext>
            </a:extLst>
          </p:cNvPr>
          <p:cNvSpPr txBox="1"/>
          <p:nvPr/>
        </p:nvSpPr>
        <p:spPr>
          <a:xfrm>
            <a:off x="10041621" y="1749211"/>
            <a:ext cx="207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入り口に到着です。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08F5CEBF-5CD2-CB98-3486-EC09E24C9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3" y="868820"/>
            <a:ext cx="3176630" cy="238247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C95093E-FE17-0E13-0709-C7B54D13497B}"/>
              </a:ext>
            </a:extLst>
          </p:cNvPr>
          <p:cNvSpPr txBox="1"/>
          <p:nvPr/>
        </p:nvSpPr>
        <p:spPr>
          <a:xfrm>
            <a:off x="3620278" y="1749211"/>
            <a:ext cx="278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入り口が見えてきました。</a:t>
            </a:r>
            <a:endParaRPr kumimoji="1" lang="en-US" altLang="ja-JP" b="1" dirty="0"/>
          </a:p>
          <a:p>
            <a:endParaRPr kumimoji="1" lang="ja-JP" altLang="en-US" dirty="0"/>
          </a:p>
        </p:txBody>
      </p:sp>
      <p:sp>
        <p:nvSpPr>
          <p:cNvPr id="14" name="矢印: 折線 13">
            <a:extLst>
              <a:ext uri="{FF2B5EF4-FFF2-40B4-BE49-F238E27FC236}">
                <a16:creationId xmlns:a16="http://schemas.microsoft.com/office/drawing/2014/main" id="{F46C2D03-D572-E85F-B201-C52D0C76CF27}"/>
              </a:ext>
            </a:extLst>
          </p:cNvPr>
          <p:cNvSpPr/>
          <p:nvPr/>
        </p:nvSpPr>
        <p:spPr>
          <a:xfrm flipH="1">
            <a:off x="1774029" y="2057631"/>
            <a:ext cx="1520890" cy="105386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2536BB6-5C5A-31EE-BAA0-87C1BBFDE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3" y="4102219"/>
            <a:ext cx="3176630" cy="231229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BD99B1B-C8CA-33A0-A244-B12E7EE396E4}"/>
              </a:ext>
            </a:extLst>
          </p:cNvPr>
          <p:cNvSpPr txBox="1"/>
          <p:nvPr/>
        </p:nvSpPr>
        <p:spPr>
          <a:xfrm>
            <a:off x="3735356" y="4935202"/>
            <a:ext cx="236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エレベーターで</a:t>
            </a:r>
            <a:r>
              <a:rPr kumimoji="1" lang="en-US" altLang="ja-JP" b="1" dirty="0"/>
              <a:t>6</a:t>
            </a:r>
            <a:r>
              <a:rPr kumimoji="1" lang="ja-JP" altLang="en-US" b="1" dirty="0"/>
              <a:t>階</a:t>
            </a:r>
            <a:r>
              <a:rPr lang="ja-JP" altLang="en-US" b="1" dirty="0"/>
              <a:t>まで上がります。</a:t>
            </a:r>
            <a:endParaRPr kumimoji="1" lang="en-US" altLang="ja-JP" b="1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A5C90DBF-2CB1-81CE-B10C-B41820A63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67" y="4102219"/>
            <a:ext cx="3175104" cy="2381329"/>
          </a:xfrm>
          <a:prstGeom prst="rect">
            <a:avLst/>
          </a:prstGeom>
        </p:spPr>
      </p:pic>
      <p:sp>
        <p:nvSpPr>
          <p:cNvPr id="22" name="矢印: 折線 21">
            <a:extLst>
              <a:ext uri="{FF2B5EF4-FFF2-40B4-BE49-F238E27FC236}">
                <a16:creationId xmlns:a16="http://schemas.microsoft.com/office/drawing/2014/main" id="{279EAA3D-527B-B997-FA23-EB63BE963EA6}"/>
              </a:ext>
            </a:extLst>
          </p:cNvPr>
          <p:cNvSpPr/>
          <p:nvPr/>
        </p:nvSpPr>
        <p:spPr>
          <a:xfrm flipH="1">
            <a:off x="7249886" y="5108789"/>
            <a:ext cx="1054359" cy="1305729"/>
          </a:xfrm>
          <a:prstGeom prst="bentArrow">
            <a:avLst>
              <a:gd name="adj1" fmla="val 22142"/>
              <a:gd name="adj2" fmla="val 17140"/>
              <a:gd name="adj3" fmla="val 24285"/>
              <a:gd name="adj4" fmla="val 387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3733A5D-210B-CE95-CD41-4002499FAD87}"/>
              </a:ext>
            </a:extLst>
          </p:cNvPr>
          <p:cNvSpPr txBox="1"/>
          <p:nvPr/>
        </p:nvSpPr>
        <p:spPr>
          <a:xfrm>
            <a:off x="3651638" y="1276467"/>
            <a:ext cx="31724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5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773A2CE-7F41-1D88-74EF-676C4C1181FF}"/>
              </a:ext>
            </a:extLst>
          </p:cNvPr>
          <p:cNvSpPr txBox="1"/>
          <p:nvPr/>
        </p:nvSpPr>
        <p:spPr>
          <a:xfrm>
            <a:off x="9966891" y="1276467"/>
            <a:ext cx="31724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6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F3D1DAF-4945-BFE0-653D-A9E56FA140AB}"/>
              </a:ext>
            </a:extLst>
          </p:cNvPr>
          <p:cNvSpPr txBox="1"/>
          <p:nvPr/>
        </p:nvSpPr>
        <p:spPr>
          <a:xfrm>
            <a:off x="3651637" y="4458025"/>
            <a:ext cx="31724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7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04F2828-E9F4-CAB1-4074-43983815DEF0}"/>
              </a:ext>
            </a:extLst>
          </p:cNvPr>
          <p:cNvSpPr txBox="1"/>
          <p:nvPr/>
        </p:nvSpPr>
        <p:spPr>
          <a:xfrm>
            <a:off x="9966891" y="4458025"/>
            <a:ext cx="31724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8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56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D02B4BC-9C39-4A99-AD8A-9DBC63FA0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11" y="548287"/>
            <a:ext cx="3176291" cy="238374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B6EA8B7-89A3-402F-375C-4D88BE300B67}"/>
              </a:ext>
            </a:extLst>
          </p:cNvPr>
          <p:cNvSpPr txBox="1"/>
          <p:nvPr/>
        </p:nvSpPr>
        <p:spPr>
          <a:xfrm>
            <a:off x="4248539" y="1370826"/>
            <a:ext cx="184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到着です。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67764BF-68BD-3F75-66AB-05FB1F5B2FEE}"/>
              </a:ext>
            </a:extLst>
          </p:cNvPr>
          <p:cNvSpPr txBox="1"/>
          <p:nvPr/>
        </p:nvSpPr>
        <p:spPr>
          <a:xfrm>
            <a:off x="4021494" y="769003"/>
            <a:ext cx="317241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9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31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114</Words>
  <Application>Microsoft Office PowerPoint</Application>
  <PresentationFormat>ワイド画面</PresentationFormat>
  <Paragraphs>34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9" baseType="lpstr">
      <vt:lpstr>HGP創英ﾌﾟﾚｾﾞﾝｽEB</vt:lpstr>
      <vt:lpstr>游ゴシック</vt:lpstr>
      <vt:lpstr>游ゴシック Light</vt:lpstr>
      <vt:lpstr>Arial</vt:lpstr>
      <vt:lpstr>Office テーマ</vt:lpstr>
      <vt:lpstr>駐車場への入り方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駐車場への入り方</dc:title>
  <dc:creator>耳鼻咽喉科 海老名こじろう</dc:creator>
  <cp:lastModifiedBy>耳鼻咽喉科 海老名こじろう</cp:lastModifiedBy>
  <cp:revision>2</cp:revision>
  <dcterms:created xsi:type="dcterms:W3CDTF">2023-09-20T02:21:15Z</dcterms:created>
  <dcterms:modified xsi:type="dcterms:W3CDTF">2023-09-20T02:45:31Z</dcterms:modified>
</cp:coreProperties>
</file>